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4.jp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094c7e0a0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094c7e0a0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094c7e0a09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094c7e0a09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094c7e0a09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094c7e0a09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094c7e0a0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094c7e0a0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094c7e0a09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094c7e0a09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094c7e0a09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094c7e0a09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0975c1b6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0975c1b6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0975c1b6d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0975c1b6d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0975c1b6d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0975c1b6d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094c7e0a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094c7e0a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094c7e0a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094c7e0a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094c7e0a0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094c7e0a0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94c7e0a0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94c7e0a0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094c7e0a0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094c7e0a0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094c7e0a0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094c7e0a0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094c7e0a0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094c7e0a0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Javascript Training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marketing tool for your business.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Loops</a:t>
            </a:r>
            <a:endParaRPr/>
          </a:p>
        </p:txBody>
      </p:sp>
      <p:sp>
        <p:nvSpPr>
          <p:cNvPr id="288" name="Google Shape;288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- loops through a block of code a number of times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for/in - loops through the properties of an object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for/of - loops through the values of an iterable object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9" name="Google Shape;2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122" y="1567547"/>
            <a:ext cx="3243475" cy="262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 Order Array Methods</a:t>
            </a:r>
            <a:endParaRPr/>
          </a:p>
        </p:txBody>
      </p:sp>
      <p:sp>
        <p:nvSpPr>
          <p:cNvPr id="295" name="Google Shape;295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602758"/>
            <a:ext cx="7038900" cy="278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Functions</a:t>
            </a:r>
            <a:endParaRPr/>
          </a:p>
        </p:txBody>
      </p:sp>
      <p:sp>
        <p:nvSpPr>
          <p:cNvPr id="302" name="Google Shape;302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Function declaration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Arrow Functions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Function Expression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0350" y="1307842"/>
            <a:ext cx="2286000" cy="9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0361" y="2594513"/>
            <a:ext cx="2181225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7498" y="2594531"/>
            <a:ext cx="2905525" cy="114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JavaScript Selectors</a:t>
            </a:r>
            <a:endParaRPr/>
          </a:p>
        </p:txBody>
      </p:sp>
      <p:sp>
        <p:nvSpPr>
          <p:cNvPr id="311" name="Google Shape;311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QuerySelector Methods: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 querySelector() Method</a:t>
            </a:r>
            <a:br>
              <a:rPr lang="en-GB"/>
            </a:br>
            <a:r>
              <a:rPr lang="en-GB"/>
              <a:t>The querySelectorAll() Method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GetElement Methods: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 getElementById() Method</a:t>
            </a:r>
            <a:br>
              <a:rPr lang="en-GB"/>
            </a:br>
            <a:r>
              <a:rPr lang="en-GB"/>
              <a:t>The getElementsByTagName() Method</a:t>
            </a:r>
            <a:br>
              <a:rPr lang="en-GB"/>
            </a:br>
            <a:r>
              <a:rPr lang="en-GB"/>
              <a:t>The getElementsByClassName() Method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JavaScript DOM</a:t>
            </a:r>
            <a:endParaRPr/>
          </a:p>
        </p:txBody>
      </p:sp>
      <p:sp>
        <p:nvSpPr>
          <p:cNvPr id="317" name="Google Shape;317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When a web page is loaded, the browser creates a Document Object Model of the page.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 HTML DOM model is constructed as a tree of Objects: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6732" y="2439450"/>
            <a:ext cx="4094075" cy="22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JavaScript Events</a:t>
            </a:r>
            <a:endParaRPr/>
          </a:p>
        </p:txBody>
      </p:sp>
      <p:sp>
        <p:nvSpPr>
          <p:cNvPr id="324" name="Google Shape;324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Commonly used JavaScript Events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1946" y="2160808"/>
            <a:ext cx="4349625" cy="233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Traversing the DOM</a:t>
            </a:r>
            <a:endParaRPr/>
          </a:p>
        </p:txBody>
      </p:sp>
      <p:sp>
        <p:nvSpPr>
          <p:cNvPr id="331" name="Google Shape;331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of the commonly used way to Traverse in the DOM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parentNode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childNodes[nodenumber]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firstChild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lastChild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nextSibling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previousSibling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DOM Elements</a:t>
            </a:r>
            <a:endParaRPr/>
          </a:p>
        </p:txBody>
      </p:sp>
      <p:sp>
        <p:nvSpPr>
          <p:cNvPr id="337" name="Google Shape;337;p3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 the </a:t>
            </a:r>
            <a:r>
              <a:rPr lang="en-GB"/>
              <a:t>programming interface that allows us to create, change, or remove elements from the document. Commonly used DOM elements Method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InnerText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InnerHTML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InsertBefore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InsertAfter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append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appendChild()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Prepend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next…</a:t>
            </a:r>
            <a:endParaRPr/>
          </a:p>
        </p:txBody>
      </p:sp>
      <p:sp>
        <p:nvSpPr>
          <p:cNvPr id="343" name="Google Shape;343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Based on the concepts which we have learnt I will be developing a form validation which will </a:t>
            </a:r>
            <a:r>
              <a:rPr lang="en-GB"/>
              <a:t>summarize how things work in DOM level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49" name="Google Shape;349;p35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Moving further we will be having a interactive session in which you will be working on Mini Project just for the understanding purpose.</a:t>
            </a:r>
            <a:endParaRPr/>
          </a:p>
        </p:txBody>
      </p:sp>
      <p:grpSp>
        <p:nvGrpSpPr>
          <p:cNvPr id="350" name="Google Shape;350;p3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51" name="Google Shape;351;p3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9" name="Google Shape;359;p3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3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" name="Google Shape;361;p3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62" name="Google Shape;362;p3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6" name="Google Shape;366;p35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3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69" name="Google Shape;369;p3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3" name="Google Shape;373;p35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74" name="Google Shape;374;p3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5" name="Google Shape;375;p3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76" name="Google Shape;376;p3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3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81" name="Google Shape;381;p3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2" name="Google Shape;382;p3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83" name="Google Shape;383;p3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85" name="Google Shape;385;p35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86" name="Google Shape;386;p3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87" name="Google Shape;387;p3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95" name="Google Shape;395;p35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Javascript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High Level, Interpreted programming language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Conforms to the  ECMAScript specification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Multi-paradigm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Runs on the client/browser as well as on the server (Node.js)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learn Javascript?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 is the programming language of the browser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Build very interactive user interface with frameworks like react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Used in building very fast server side and full stack applications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Used in mobile development (React Native, Native Script, Ionic)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Used in desktop application development (Electron Js)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we will be learning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Variable &amp; Data types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Arrays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Object Literals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Methods for strings, Arrays, Object etc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Loops - for, while, for…of, forEach, map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Functions (normal &amp; arrow)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DOM Selection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DOM Manipulation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Events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Fetch API &amp; AJAX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Basic Form Validation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Variables &amp; Data types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6200" y="1745700"/>
            <a:ext cx="3540201" cy="165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1739000"/>
            <a:ext cx="3540201" cy="1322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Strings &amp; String Methods</a:t>
            </a:r>
            <a:endParaRPr/>
          </a:p>
        </p:txBody>
      </p:sp>
      <p:sp>
        <p:nvSpPr>
          <p:cNvPr id="261" name="Google Shape;261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Some of the commonly used inbuilt string methods</a:t>
            </a:r>
            <a:endParaRPr/>
          </a:p>
        </p:txBody>
      </p:sp>
      <p:pic>
        <p:nvPicPr>
          <p:cNvPr id="262" name="Google Shape;2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140575"/>
            <a:ext cx="7336925" cy="263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Arrays </a:t>
            </a:r>
            <a:endParaRPr/>
          </a:p>
        </p:txBody>
      </p:sp>
      <p:sp>
        <p:nvSpPr>
          <p:cNvPr id="268" name="Google Shape;268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array can hold many values under a single name, and you can access the values by referring to an index number. Below are some of the methods which are commonly used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toString()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join()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pop()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push()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shift()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unshift()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concat()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splice()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slice()</a:t>
            </a:r>
            <a:br>
              <a:rPr lang="en-GB"/>
            </a:b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 Literals</a:t>
            </a:r>
            <a:endParaRPr/>
          </a:p>
        </p:txBody>
      </p:sp>
      <p:sp>
        <p:nvSpPr>
          <p:cNvPr id="274" name="Google Shape;274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An object literal is a list of zero or more pairs of property names and associated values of an object, enclosed in curly braces ( {} )</a:t>
            </a:r>
            <a:endParaRPr/>
          </a:p>
        </p:txBody>
      </p:sp>
      <p:pic>
        <p:nvPicPr>
          <p:cNvPr id="275" name="Google Shape;2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494043"/>
            <a:ext cx="7038901" cy="1984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Arrays Of Objects &amp; JSON</a:t>
            </a:r>
            <a:endParaRPr/>
          </a:p>
        </p:txBody>
      </p:sp>
      <p:sp>
        <p:nvSpPr>
          <p:cNvPr id="281" name="Google Shape;281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567550"/>
            <a:ext cx="2209800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